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Xiaobei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biangbiang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noodles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Biangbiang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noodles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12/bowl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Xu’s Restaurant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可知，小贝喜欢吃西安的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biangbiang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面，小贝的粉丝安娜可能会去许记餐厅。故选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8355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 the most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Xiaobei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Ruanruan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Mr Dui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Mr Zhang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212976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Followers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617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Ruanruan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的粉丝最多。故选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5704" y="928854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385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17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Ruanruan has 437 followers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strawberry cake tastes like a hamburger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Mr Dui’s followers can watch 590 videos of him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price of two bowls of </a:t>
            </a:r>
            <a:r>
              <a:rPr lang="en-US" altLang="zh-CN" sz="34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biangbiang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noodles is 12 yuan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92150" y="882842"/>
            <a:ext cx="49885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674640"/>
            <a:ext cx="11485848" cy="1562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videos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590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Dui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先生的粉丝可以观看他的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590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个视频。故选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591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36712"/>
            <a:ext cx="11485848" cy="152018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461458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433662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文是一篇应用文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三个人在视频中分享了他们最喜欢的食物。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5879182" y="4017838"/>
            <a:ext cx="596752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河南平顶山新华区期末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355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years many people like to make videos on the Internet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of people like watching the videos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learn something new and have fun by watching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 three people tell us about their favourite food in their videos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606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4566" y="1096169"/>
          <a:ext cx="11521280" cy="4663440"/>
        </p:xfrm>
        <a:graphic>
          <a:graphicData uri="http://schemas.openxmlformats.org/drawingml/2006/table">
            <a:tbl>
              <a:tblPr firstRow="1" firstCol="1" bandRow="1"/>
              <a:tblGrid>
                <a:gridCol w="5760640">
                  <a:extLst>
                    <a:ext uri="{9D8B030D-6E8A-4147-A177-3AD203B41FA5}">
                      <a16:colId xmlns:a16="http://schemas.microsoft.com/office/drawing/2014/main" val="4120113067"/>
                    </a:ext>
                  </a:extLst>
                </a:gridCol>
                <a:gridCol w="5760640">
                  <a:extLst>
                    <a:ext uri="{9D8B030D-6E8A-4147-A177-3AD203B41FA5}">
                      <a16:colId xmlns:a16="http://schemas.microsoft.com/office/drawing/2014/main" val="937291556"/>
                    </a:ext>
                  </a:extLst>
                </a:gridCol>
              </a:tblGrid>
              <a:tr h="35178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Ruanruan</a:t>
                      </a:r>
                      <a:endParaRPr lang="zh-CN" sz="3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Shanghai</a:t>
                      </a:r>
                      <a:endParaRPr lang="zh-CN" sz="3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Followers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617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000</a:t>
                      </a:r>
                      <a:endParaRPr lang="zh-CN" sz="3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 videos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437</a:t>
                      </a:r>
                      <a:endParaRPr lang="zh-CN" sz="3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strawberry </a:t>
                      </a:r>
                      <a:r>
                        <a:rPr lang="en-US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cakes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strawberry cake </a:t>
                      </a:r>
                      <a:r>
                        <a:rPr lang="zh-CN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（￥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229</a:t>
                      </a:r>
                      <a:r>
                        <a:rPr lang="zh-CN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 It looks like a hamburger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3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zh-CN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Orange Cake &amp; Cake</a:t>
                      </a:r>
                      <a:endParaRPr lang="zh-CN" altLang="zh-CN" sz="3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zh-CN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a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3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zh-CN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Chunshen Road</a:t>
                      </a:r>
                      <a:endParaRPr lang="zh-CN" altLang="zh-CN" sz="3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8214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0713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4566" y="1155928"/>
          <a:ext cx="11521280" cy="4145280"/>
        </p:xfrm>
        <a:graphic>
          <a:graphicData uri="http://schemas.openxmlformats.org/drawingml/2006/table">
            <a:tbl>
              <a:tblPr firstRow="1" firstCol="1" bandRow="1"/>
              <a:tblGrid>
                <a:gridCol w="5760640">
                  <a:extLst>
                    <a:ext uri="{9D8B030D-6E8A-4147-A177-3AD203B41FA5}">
                      <a16:colId xmlns:a16="http://schemas.microsoft.com/office/drawing/2014/main" val="4120113067"/>
                    </a:ext>
                  </a:extLst>
                </a:gridCol>
                <a:gridCol w="5760640">
                  <a:extLst>
                    <a:ext uri="{9D8B030D-6E8A-4147-A177-3AD203B41FA5}">
                      <a16:colId xmlns:a16="http://schemas.microsoft.com/office/drawing/2014/main" val="937291556"/>
                    </a:ext>
                  </a:extLst>
                </a:gridCol>
              </a:tblGrid>
              <a:tr h="35178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zh-CN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 Dui</a:t>
                      </a:r>
                      <a:endParaRPr lang="zh-CN" altLang="zh-CN" sz="1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zh-CN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Beijing</a:t>
                      </a:r>
                      <a:endParaRPr lang="zh-CN" altLang="zh-CN" sz="1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Followers</a:t>
                      </a:r>
                      <a:r>
                        <a:rPr lang="zh-CN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903</a:t>
                      </a:r>
                      <a:r>
                        <a:rPr lang="zh-CN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000</a:t>
                      </a:r>
                      <a:endParaRPr lang="zh-CN" altLang="zh-CN" sz="1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His videos</a:t>
                      </a:r>
                      <a:r>
                        <a:rPr lang="zh-CN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590</a:t>
                      </a:r>
                      <a:endParaRPr lang="zh-CN" altLang="zh-CN" sz="1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zh-CN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Hainan chicken rice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Hainan chicken rice </a:t>
                      </a:r>
                      <a:r>
                        <a:rPr kumimoji="0" lang="zh-CN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（￥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</a:t>
                      </a:r>
                      <a:r>
                        <a:rPr kumimoji="0" lang="zh-CN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kumimoji="0" lang="zh-CN" altLang="zh-CN" sz="11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*chicken, rice and soup</a:t>
                      </a:r>
                      <a:endParaRPr kumimoji="0" lang="zh-CN" altLang="zh-CN" sz="11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kumimoji="0" lang="zh-CN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Zhang’s Restaurant</a:t>
                      </a:r>
                      <a:endParaRPr kumimoji="0" lang="zh-CN" altLang="zh-CN" sz="11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kumimoji="0" lang="zh-CN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kumimoji="0" lang="zh-CN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a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zh-CN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kumimoji="0" lang="zh-CN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zh-CN" sz="11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Where</a:t>
                      </a:r>
                      <a:r>
                        <a:rPr kumimoji="0" lang="zh-CN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kumimoji="0" lang="zh-CN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near Chaoyang Park</a:t>
                      </a:r>
                      <a:endParaRPr lang="zh-CN" altLang="zh-CN" sz="3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8214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7147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4566" y="1215742"/>
          <a:ext cx="11521280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4824536">
                  <a:extLst>
                    <a:ext uri="{9D8B030D-6E8A-4147-A177-3AD203B41FA5}">
                      <a16:colId xmlns:a16="http://schemas.microsoft.com/office/drawing/2014/main" val="4120113067"/>
                    </a:ext>
                  </a:extLst>
                </a:gridCol>
                <a:gridCol w="6696744">
                  <a:extLst>
                    <a:ext uri="{9D8B030D-6E8A-4147-A177-3AD203B41FA5}">
                      <a16:colId xmlns:a16="http://schemas.microsoft.com/office/drawing/2014/main" val="937291556"/>
                    </a:ext>
                  </a:extLst>
                </a:gridCol>
              </a:tblGrid>
              <a:tr h="35178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zh-CN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Xiaobei</a:t>
                      </a:r>
                      <a:endParaRPr lang="zh-CN" altLang="zh-CN" sz="1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zh-CN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Xi’an</a:t>
                      </a:r>
                      <a:endParaRPr lang="zh-CN" altLang="zh-CN" sz="1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Followers</a:t>
                      </a:r>
                      <a:r>
                        <a:rPr lang="zh-CN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559</a:t>
                      </a:r>
                      <a:r>
                        <a:rPr lang="zh-CN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000</a:t>
                      </a:r>
                      <a:endParaRPr lang="zh-CN" altLang="zh-CN" sz="1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 videos</a:t>
                      </a:r>
                      <a:r>
                        <a:rPr lang="zh-CN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335</a:t>
                      </a:r>
                      <a:endParaRPr lang="zh-CN" altLang="zh-CN" sz="1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</a:t>
                      </a:r>
                      <a:r>
                        <a:rPr lang="zh-CN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altLang="zh-CN" sz="3200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biangbiang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noodles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600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Biangbiang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noodles 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（￥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12/bowl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*meat, vegetables and noodles</a:t>
                      </a:r>
                      <a:endParaRPr lang="zh-CN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Xu’s Restaurant</a:t>
                      </a:r>
                      <a:endParaRPr lang="zh-CN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a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Where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ea typeface="Times New Roman" panose="02020603050405020304" pitchFamily="18" charset="0"/>
                        </a:rPr>
                        <a:t>on Fourth Street</a:t>
                      </a:r>
                      <a:endParaRPr lang="zh-CN" altLang="zh-CN" sz="3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8214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0049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Ruanruan’s favourite food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hamburgers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biangbiang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noodles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Hainan chicken rice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strawberry cakes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212976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strawberry cakes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Ruanruan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最喜欢的食物是草莓蛋糕。故选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0388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Zhang’s Restaurant is open for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hours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nine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ten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eleven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twelve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084087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a.m.—10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p.m.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可知，张的餐厅每天营业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个小时。故选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6711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Anna is a follower of Xiaobei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may visit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she’s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Xu’s Restaurant in Xi’an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Zhang’s Restaurant in Beijing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Mr Dui’s Restaurant in Xi’an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Orange Cake &amp; Cake in Shanghai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236881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441</Words>
  <Application>Microsoft Office PowerPoint</Application>
  <PresentationFormat>自定义</PresentationFormat>
  <Paragraphs>64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2025-09-13T05:59:40Z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